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A0AE7-4AD7-45FF-9BB1-1A8FDFB2FF06}" v="5" dt="2024-02-22T14:30:02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407" autoAdjust="0"/>
  </p:normalViewPr>
  <p:slideViewPr>
    <p:cSldViewPr snapToGrid="0">
      <p:cViewPr varScale="1">
        <p:scale>
          <a:sx n="74" d="100"/>
          <a:sy n="74" d="100"/>
        </p:scale>
        <p:origin x="3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B05A0AE7-4AD7-45FF-9BB1-1A8FDFB2FF06}"/>
    <pc:docChg chg="undo redo custSel delSld modSld">
      <pc:chgData name="Meredith Engel" userId="584ccff6c896c099" providerId="LiveId" clId="{B05A0AE7-4AD7-45FF-9BB1-1A8FDFB2FF06}" dt="2024-02-22T14:31:51.283" v="104" actId="47"/>
      <pc:docMkLst>
        <pc:docMk/>
      </pc:docMkLst>
      <pc:sldChg chg="modSp mod">
        <pc:chgData name="Meredith Engel" userId="584ccff6c896c099" providerId="LiveId" clId="{B05A0AE7-4AD7-45FF-9BB1-1A8FDFB2FF06}" dt="2024-02-22T14:09:00.869" v="5" actId="20577"/>
        <pc:sldMkLst>
          <pc:docMk/>
          <pc:sldMk cId="259095375" sldId="256"/>
        </pc:sldMkLst>
        <pc:spChg chg="mod">
          <ac:chgData name="Meredith Engel" userId="584ccff6c896c099" providerId="LiveId" clId="{B05A0AE7-4AD7-45FF-9BB1-1A8FDFB2FF06}" dt="2024-02-22T14:09:00.869" v="5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B05A0AE7-4AD7-45FF-9BB1-1A8FDFB2FF06}" dt="2024-02-22T14:18:19.177" v="43" actId="108"/>
        <pc:sldMkLst>
          <pc:docMk/>
          <pc:sldMk cId="2055404269" sldId="257"/>
        </pc:sldMkLst>
        <pc:spChg chg="mod">
          <ac:chgData name="Meredith Engel" userId="584ccff6c896c099" providerId="LiveId" clId="{B05A0AE7-4AD7-45FF-9BB1-1A8FDFB2FF06}" dt="2024-02-22T14:16:41.114" v="35" actId="27636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B05A0AE7-4AD7-45FF-9BB1-1A8FDFB2FF06}" dt="2024-02-22T14:18:19.177" v="43" actId="108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89" creationId="{3F088236-D655-4F88-B238-E16762358025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91" creationId="{3DAC0C92-199E-475C-9390-119A9B027276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93" creationId="{C4CFB339-0ED8-4FE2-9EF1-6D1375B8499B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95" creationId="{31896C80-2069-4431-9C19-83B913734490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97" creationId="{BF120A21-0841-4823-B0C4-28AEBCEF9B78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99" creationId="{DBB05BAE-BBD3-4289-899F-A6851503C6B0}"/>
          </ac:spMkLst>
        </pc:spChg>
        <pc:spChg chg="del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01" creationId="{9874D11C-36F5-4BBE-A490-019A54E953B0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10" creationId="{3F088236-D655-4F88-B238-E16762358025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12" creationId="{3DAC0C92-199E-475C-9390-119A9B027276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14" creationId="{C4CFB339-0ED8-4FE2-9EF1-6D1375B8499B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16" creationId="{31896C80-2069-4431-9C19-83B913734490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18" creationId="{BF120A21-0841-4823-B0C4-28AEBCEF9B78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20" creationId="{DBB05BAE-BBD3-4289-899F-A6851503C6B0}"/>
          </ac:spMkLst>
        </pc:spChg>
        <pc:spChg chg="add">
          <ac:chgData name="Meredith Engel" userId="584ccff6c896c099" providerId="LiveId" clId="{B05A0AE7-4AD7-45FF-9BB1-1A8FDFB2FF06}" dt="2024-02-22T14:15:30.321" v="13" actId="26606"/>
          <ac:spMkLst>
            <pc:docMk/>
            <pc:sldMk cId="2055404269" sldId="257"/>
            <ac:spMk id="122" creationId="{9874D11C-36F5-4BBE-A490-019A54E953B0}"/>
          </ac:spMkLst>
        </pc:spChg>
        <pc:picChg chg="del">
          <ac:chgData name="Meredith Engel" userId="584ccff6c896c099" providerId="LiveId" clId="{B05A0AE7-4AD7-45FF-9BB1-1A8FDFB2FF06}" dt="2024-02-22T14:15:24.674" v="11" actId="478"/>
          <ac:picMkLst>
            <pc:docMk/>
            <pc:sldMk cId="2055404269" sldId="257"/>
            <ac:picMk id="6" creationId="{F5E447FC-55F4-33B9-3A81-877F11022DAD}"/>
          </ac:picMkLst>
        </pc:picChg>
        <pc:picChg chg="add mod ord">
          <ac:chgData name="Meredith Engel" userId="584ccff6c896c099" providerId="LiveId" clId="{B05A0AE7-4AD7-45FF-9BB1-1A8FDFB2FF06}" dt="2024-02-22T14:15:30.321" v="13" actId="26606"/>
          <ac:picMkLst>
            <pc:docMk/>
            <pc:sldMk cId="2055404269" sldId="257"/>
            <ac:picMk id="8" creationId="{F6159E97-799D-FD9D-4279-93A62D2DBD72}"/>
          </ac:picMkLst>
        </pc:picChg>
        <pc:cxnChg chg="del">
          <ac:chgData name="Meredith Engel" userId="584ccff6c896c099" providerId="LiveId" clId="{B05A0AE7-4AD7-45FF-9BB1-1A8FDFB2FF06}" dt="2024-02-22T14:15:30.321" v="13" actId="26606"/>
          <ac:cxnSpMkLst>
            <pc:docMk/>
            <pc:sldMk cId="2055404269" sldId="257"/>
            <ac:cxnSpMk id="85" creationId="{64FA5DFF-7FE6-4855-84E6-DFA78EE978BD}"/>
          </ac:cxnSpMkLst>
        </pc:cxnChg>
        <pc:cxnChg chg="del">
          <ac:chgData name="Meredith Engel" userId="584ccff6c896c099" providerId="LiveId" clId="{B05A0AE7-4AD7-45FF-9BB1-1A8FDFB2FF06}" dt="2024-02-22T14:15:30.321" v="13" actId="26606"/>
          <ac:cxnSpMkLst>
            <pc:docMk/>
            <pc:sldMk cId="2055404269" sldId="257"/>
            <ac:cxnSpMk id="87" creationId="{2AFD8CBA-54A3-4363-991B-B9C631BBFA74}"/>
          </ac:cxnSpMkLst>
        </pc:cxnChg>
        <pc:cxnChg chg="add">
          <ac:chgData name="Meredith Engel" userId="584ccff6c896c099" providerId="LiveId" clId="{B05A0AE7-4AD7-45FF-9BB1-1A8FDFB2FF06}" dt="2024-02-22T14:15:30.321" v="13" actId="26606"/>
          <ac:cxnSpMkLst>
            <pc:docMk/>
            <pc:sldMk cId="2055404269" sldId="257"/>
            <ac:cxnSpMk id="106" creationId="{64FA5DFF-7FE6-4855-84E6-DFA78EE978BD}"/>
          </ac:cxnSpMkLst>
        </pc:cxnChg>
        <pc:cxnChg chg="add">
          <ac:chgData name="Meredith Engel" userId="584ccff6c896c099" providerId="LiveId" clId="{B05A0AE7-4AD7-45FF-9BB1-1A8FDFB2FF06}" dt="2024-02-22T14:15:30.321" v="13" actId="26606"/>
          <ac:cxnSpMkLst>
            <pc:docMk/>
            <pc:sldMk cId="2055404269" sldId="257"/>
            <ac:cxnSpMk id="108" creationId="{2AFD8CBA-54A3-4363-991B-B9C631BBFA74}"/>
          </ac:cxnSpMkLst>
        </pc:cxnChg>
      </pc:sldChg>
      <pc:sldChg chg="del">
        <pc:chgData name="Meredith Engel" userId="584ccff6c896c099" providerId="LiveId" clId="{B05A0AE7-4AD7-45FF-9BB1-1A8FDFB2FF06}" dt="2024-02-22T14:31:51.283" v="104" actId="47"/>
        <pc:sldMkLst>
          <pc:docMk/>
          <pc:sldMk cId="605447525" sldId="258"/>
        </pc:sldMkLst>
      </pc:sldChg>
      <pc:sldChg chg="addSp delSp modSp mod">
        <pc:chgData name="Meredith Engel" userId="584ccff6c896c099" providerId="LiveId" clId="{B05A0AE7-4AD7-45FF-9BB1-1A8FDFB2FF06}" dt="2024-02-22T14:30:39.399" v="103" actId="403"/>
        <pc:sldMkLst>
          <pc:docMk/>
          <pc:sldMk cId="538542566" sldId="259"/>
        </pc:sldMkLst>
        <pc:spChg chg="mod">
          <ac:chgData name="Meredith Engel" userId="584ccff6c896c099" providerId="LiveId" clId="{B05A0AE7-4AD7-45FF-9BB1-1A8FDFB2FF06}" dt="2024-02-22T14:30:10.006" v="96" actId="26606"/>
          <ac:spMkLst>
            <pc:docMk/>
            <pc:sldMk cId="538542566" sldId="259"/>
            <ac:spMk id="2" creationId="{FDB20431-04F3-591E-7186-B835C8D8C083}"/>
          </ac:spMkLst>
        </pc:spChg>
        <pc:spChg chg="mod">
          <ac:chgData name="Meredith Engel" userId="584ccff6c896c099" providerId="LiveId" clId="{B05A0AE7-4AD7-45FF-9BB1-1A8FDFB2FF06}" dt="2024-02-22T14:30:39.399" v="103" actId="403"/>
          <ac:spMkLst>
            <pc:docMk/>
            <pc:sldMk cId="538542566" sldId="259"/>
            <ac:spMk id="8" creationId="{A1521731-EB3B-FB3D-1115-0CB5266DC19D}"/>
          </ac:spMkLst>
        </pc:spChg>
        <pc:spChg chg="del">
          <ac:chgData name="Meredith Engel" userId="584ccff6c896c099" providerId="LiveId" clId="{B05A0AE7-4AD7-45FF-9BB1-1A8FDFB2FF06}" dt="2024-02-22T14:30:10.006" v="96" actId="26606"/>
          <ac:spMkLst>
            <pc:docMk/>
            <pc:sldMk cId="538542566" sldId="259"/>
            <ac:spMk id="40" creationId="{3BCB5F6A-9EB0-40B0-9D13-3023E9A20508}"/>
          </ac:spMkLst>
        </pc:spChg>
        <pc:picChg chg="del">
          <ac:chgData name="Meredith Engel" userId="584ccff6c896c099" providerId="LiveId" clId="{B05A0AE7-4AD7-45FF-9BB1-1A8FDFB2FF06}" dt="2024-02-22T14:29:40.143" v="94" actId="478"/>
          <ac:picMkLst>
            <pc:docMk/>
            <pc:sldMk cId="538542566" sldId="259"/>
            <ac:picMk id="6" creationId="{B1B9BDB4-5FE6-9AD0-6F77-68326151A193}"/>
          </ac:picMkLst>
        </pc:picChg>
        <pc:picChg chg="add mod ord">
          <ac:chgData name="Meredith Engel" userId="584ccff6c896c099" providerId="LiveId" clId="{B05A0AE7-4AD7-45FF-9BB1-1A8FDFB2FF06}" dt="2024-02-22T14:30:19.801" v="98" actId="1076"/>
          <ac:picMkLst>
            <pc:docMk/>
            <pc:sldMk cId="538542566" sldId="259"/>
            <ac:picMk id="10" creationId="{7888474A-CCEF-080E-11C4-2B713BD1CB36}"/>
          </ac:picMkLst>
        </pc:picChg>
      </pc:sldChg>
      <pc:sldChg chg="addSp delSp modSp mod">
        <pc:chgData name="Meredith Engel" userId="584ccff6c896c099" providerId="LiveId" clId="{B05A0AE7-4AD7-45FF-9BB1-1A8FDFB2FF06}" dt="2024-02-22T14:21:13.155" v="70" actId="207"/>
        <pc:sldMkLst>
          <pc:docMk/>
          <pc:sldMk cId="1336562856" sldId="260"/>
        </pc:sldMkLst>
        <pc:spChg chg="mo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" creationId="{2FB46A8D-B4ED-62A3-71F6-4EF35876D64C}"/>
          </ac:spMkLst>
        </pc:spChg>
        <pc:spChg chg="add del mod">
          <ac:chgData name="Meredith Engel" userId="584ccff6c896c099" providerId="LiveId" clId="{B05A0AE7-4AD7-45FF-9BB1-1A8FDFB2FF06}" dt="2024-02-22T14:21:13.155" v="70" actId="207"/>
          <ac:spMkLst>
            <pc:docMk/>
            <pc:sldMk cId="1336562856" sldId="260"/>
            <ac:spMk id="3" creationId="{E522DE79-49A9-561A-34BD-41187BDD486C}"/>
          </ac:spMkLst>
        </pc:spChg>
        <pc:spChg chg="add del">
          <ac:chgData name="Meredith Engel" userId="584ccff6c896c099" providerId="LiveId" clId="{B05A0AE7-4AD7-45FF-9BB1-1A8FDFB2FF06}" dt="2024-02-22T14:19:33.585" v="60" actId="478"/>
          <ac:spMkLst>
            <pc:docMk/>
            <pc:sldMk cId="1336562856" sldId="260"/>
            <ac:spMk id="6" creationId="{30C4AA21-2725-270C-91FB-1B8209387C63}"/>
          </ac:spMkLst>
        </pc:spChg>
        <pc:spChg chg="add del mod">
          <ac:chgData name="Meredith Engel" userId="584ccff6c896c099" providerId="LiveId" clId="{B05A0AE7-4AD7-45FF-9BB1-1A8FDFB2FF06}" dt="2024-02-22T14:20:06.477" v="63" actId="478"/>
          <ac:spMkLst>
            <pc:docMk/>
            <pc:sldMk cId="1336562856" sldId="260"/>
            <ac:spMk id="8" creationId="{BC19C0E1-9BEA-9A61-EEE8-47A746AD0A22}"/>
          </ac:spMkLst>
        </pc:spChg>
        <pc:spChg chg="del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10" creationId="{3BCB5F6A-9EB0-40B0-9D13-3023E9A20508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0" creationId="{3F088236-D655-4F88-B238-E16762358025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2" creationId="{3DAC0C92-199E-475C-9390-119A9B027276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4" creationId="{C4CFB339-0ED8-4FE2-9EF1-6D1375B8499B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6" creationId="{31896C80-2069-4431-9C19-83B913734490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28" creationId="{BF120A21-0841-4823-B0C4-28AEBCEF9B78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30" creationId="{DBB05BAE-BBD3-4289-899F-A6851503C6B0}"/>
          </ac:spMkLst>
        </pc:spChg>
        <pc:spChg chg="add">
          <ac:chgData name="Meredith Engel" userId="584ccff6c896c099" providerId="LiveId" clId="{B05A0AE7-4AD7-45FF-9BB1-1A8FDFB2FF06}" dt="2024-02-22T14:20:15.247" v="66" actId="26606"/>
          <ac:spMkLst>
            <pc:docMk/>
            <pc:sldMk cId="1336562856" sldId="260"/>
            <ac:spMk id="32" creationId="{9874D11C-36F5-4BBE-A490-019A54E953B0}"/>
          </ac:spMkLst>
        </pc:spChg>
        <pc:picChg chg="del">
          <ac:chgData name="Meredith Engel" userId="584ccff6c896c099" providerId="LiveId" clId="{B05A0AE7-4AD7-45FF-9BB1-1A8FDFB2FF06}" dt="2024-02-22T14:20:08.430" v="64" actId="478"/>
          <ac:picMkLst>
            <pc:docMk/>
            <pc:sldMk cId="1336562856" sldId="260"/>
            <ac:picMk id="5" creationId="{986B3876-C8BB-68D6-D1DA-F89C69D5BE5C}"/>
          </ac:picMkLst>
        </pc:picChg>
        <pc:picChg chg="add mod ord">
          <ac:chgData name="Meredith Engel" userId="584ccff6c896c099" providerId="LiveId" clId="{B05A0AE7-4AD7-45FF-9BB1-1A8FDFB2FF06}" dt="2024-02-22T14:20:15.247" v="66" actId="26606"/>
          <ac:picMkLst>
            <pc:docMk/>
            <pc:sldMk cId="1336562856" sldId="260"/>
            <ac:picMk id="11" creationId="{B3127C07-05B2-04E9-00EC-D3DB48101C6A}"/>
          </ac:picMkLst>
        </pc:picChg>
        <pc:cxnChg chg="add">
          <ac:chgData name="Meredith Engel" userId="584ccff6c896c099" providerId="LiveId" clId="{B05A0AE7-4AD7-45FF-9BB1-1A8FDFB2FF06}" dt="2024-02-22T14:20:15.247" v="66" actId="26606"/>
          <ac:cxnSpMkLst>
            <pc:docMk/>
            <pc:sldMk cId="1336562856" sldId="260"/>
            <ac:cxnSpMk id="16" creationId="{64FA5DFF-7FE6-4855-84E6-DFA78EE978BD}"/>
          </ac:cxnSpMkLst>
        </pc:cxnChg>
        <pc:cxnChg chg="add">
          <ac:chgData name="Meredith Engel" userId="584ccff6c896c099" providerId="LiveId" clId="{B05A0AE7-4AD7-45FF-9BB1-1A8FDFB2FF06}" dt="2024-02-22T14:20:15.247" v="66" actId="26606"/>
          <ac:cxnSpMkLst>
            <pc:docMk/>
            <pc:sldMk cId="1336562856" sldId="260"/>
            <ac:cxnSpMk id="18" creationId="{2AFD8CBA-54A3-4363-991B-B9C631BBFA7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4.4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uck wearing glasses and a hoodie holding a green bottle&#10;&#10;Description automatically generated">
            <a:extLst>
              <a:ext uri="{FF2B5EF4-FFF2-40B4-BE49-F238E27FC236}">
                <a16:creationId xmlns:a16="http://schemas.microsoft.com/office/drawing/2014/main" id="{F6159E97-799D-FD9D-4279-93A62D2DB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0" r="-2" b="662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4730239" cy="1320800"/>
          </a:xfrm>
        </p:spPr>
        <p:txBody>
          <a:bodyPr>
            <a:normAutofit/>
          </a:bodyPr>
          <a:lstStyle/>
          <a:p>
            <a:r>
              <a:rPr lang="en-US" dirty="0"/>
              <a:t>Understanding Scope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chemeClr val="tx1">
                    <a:lumMod val="7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Scope Defined: 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region of a program where a variable is accessible.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Global Scope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Variables defined at the top-level of a script, accessible everywhere in the program.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Example: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tax_rate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across different functions.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Local Scope: 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created inside functions, accessible only within that function.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  <a:cs typeface="Times New Roman" panose="02020603050405020304" pitchFamily="18" charset="0"/>
              </a:rPr>
              <a:t>Example: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sales_amounts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get_sales_amounts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function.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uck wearing glasses and a t-shirt holding a phone&#10;&#10;Description automatically generated">
            <a:extLst>
              <a:ext uri="{FF2B5EF4-FFF2-40B4-BE49-F238E27FC236}">
                <a16:creationId xmlns:a16="http://schemas.microsoft.com/office/drawing/2014/main" id="{B3127C07-05B2-04E9-00EC-D3DB48101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r="-2" b="1138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vs. Local Variables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rgbClr val="000408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variables can be read from any part of the program.</a:t>
            </a:r>
            <a:endParaRPr lang="en-US" kern="100" dirty="0">
              <a:solidFill>
                <a:srgbClr val="00040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rgbClr val="000408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 variables are restricted to their function, enhancing security and reducing potential errors.</a:t>
            </a:r>
            <a:endParaRPr lang="en-US" kern="100" dirty="0">
              <a:solidFill>
                <a:srgbClr val="00040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solidFill>
                  <a:srgbClr val="000408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global Keyword: Used to modify a global variable inside a function.</a:t>
            </a:r>
            <a:endParaRPr lang="en-US" kern="100" dirty="0">
              <a:solidFill>
                <a:srgbClr val="00040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1731-EB3B-FB3D-1115-0CB5266DC19D}"/>
              </a:ext>
            </a:extLst>
          </p:cNvPr>
          <p:cNvSpPr txBox="1"/>
          <p:nvPr/>
        </p:nvSpPr>
        <p:spPr>
          <a:xfrm>
            <a:off x="6336287" y="1702131"/>
            <a:ext cx="4021658" cy="433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Best Practices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Minimize the use of global variables to avoid unexpected modifications.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Use local variables for temporary data specific to a function's operation.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Clearly name variables to reflect scope (e.g., prefix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</a:rPr>
              <a:t>globals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 with g_).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pic>
        <p:nvPicPr>
          <p:cNvPr id="10" name="Picture 9" descr="A cartoon duck characters with trophies&#10;&#10;Description automatically generated">
            <a:extLst>
              <a:ext uri="{FF2B5EF4-FFF2-40B4-BE49-F238E27FC236}">
                <a16:creationId xmlns:a16="http://schemas.microsoft.com/office/drawing/2014/main" id="{7888474A-CCEF-080E-11C4-2B713BD1C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8" r="4769" b="3"/>
          <a:stretch/>
        </p:blipFill>
        <p:spPr>
          <a:xfrm>
            <a:off x="677334" y="1702131"/>
            <a:ext cx="5423429" cy="388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389</TotalTime>
  <Words>167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Lato</vt:lpstr>
      <vt:lpstr>Trebuchet MS</vt:lpstr>
      <vt:lpstr>Wingdings 3</vt:lpstr>
      <vt:lpstr>Facet</vt:lpstr>
      <vt:lpstr>PE 1 4.4 Scope</vt:lpstr>
      <vt:lpstr>Understanding Scope </vt:lpstr>
      <vt:lpstr>Global vs. Local Variables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38</cp:revision>
  <dcterms:created xsi:type="dcterms:W3CDTF">2023-10-29T22:11:05Z</dcterms:created>
  <dcterms:modified xsi:type="dcterms:W3CDTF">2024-02-22T14:31:53Z</dcterms:modified>
</cp:coreProperties>
</file>